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22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3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91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45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01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89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13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1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07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65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72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4A1A2-F7C2-4E86-8D02-C7CE2B52C4EC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42C7-78CB-45DC-9493-43F5E2FC2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34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8803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1001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Prozess „Prüfverfahren von Kooperationsverträgen“ im Dezernat HSPL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010018" y="620688"/>
            <a:ext cx="2703013" cy="369332"/>
          </a:xfrm>
          <a:prstGeom prst="rect">
            <a:avLst/>
          </a:prstGeom>
          <a:solidFill>
            <a:schemeClr val="tx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900" dirty="0" smtClean="0">
                <a:solidFill>
                  <a:schemeClr val="bg1"/>
                </a:solidFill>
              </a:rPr>
              <a:t>Vorlage (bzw. Erstellung durch HSPL) eines Kooperationsvertragsentwurfs</a:t>
            </a:r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15" name="Untertitel 2"/>
          <p:cNvSpPr txBox="1">
            <a:spLocks/>
          </p:cNvSpPr>
          <p:nvPr/>
        </p:nvSpPr>
        <p:spPr>
          <a:xfrm>
            <a:off x="3010019" y="1196752"/>
            <a:ext cx="2714109" cy="346853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bg1"/>
                </a:solidFill>
              </a:rPr>
              <a:t>Vorprüfung im </a:t>
            </a:r>
            <a:r>
              <a:rPr lang="de-DE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Dez</a:t>
            </a:r>
            <a:r>
              <a:rPr lang="de-DE" sz="1200" dirty="0" smtClean="0">
                <a:solidFill>
                  <a:schemeClr val="bg1"/>
                </a:solidFill>
              </a:rPr>
              <a:t>. HSPL </a:t>
            </a:r>
            <a:endParaRPr lang="de-DE" sz="1200" dirty="0">
              <a:solidFill>
                <a:schemeClr val="bg1"/>
              </a:solidFill>
            </a:endParaRPr>
          </a:p>
        </p:txBody>
      </p:sp>
      <p:cxnSp>
        <p:nvCxnSpPr>
          <p:cNvPr id="17" name="Gerade Verbindung mit Pfeil 16"/>
          <p:cNvCxnSpPr>
            <a:stCxn id="6" idx="2"/>
            <a:endCxn id="15" idx="0"/>
          </p:cNvCxnSpPr>
          <p:nvPr/>
        </p:nvCxnSpPr>
        <p:spPr>
          <a:xfrm>
            <a:off x="4361525" y="990020"/>
            <a:ext cx="5549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ntertitel 2"/>
          <p:cNvSpPr txBox="1">
            <a:spLocks/>
          </p:cNvSpPr>
          <p:nvPr/>
        </p:nvSpPr>
        <p:spPr>
          <a:xfrm>
            <a:off x="3010018" y="1700808"/>
            <a:ext cx="2714110" cy="550912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bg1"/>
                </a:solidFill>
              </a:rPr>
              <a:t>Identifizierung der hochschulinternen Stellen (Beispiele) und Vorlage des Vertragsentwurfs mit der Bitte um Stellungnahme</a:t>
            </a:r>
            <a:endParaRPr lang="de-DE" sz="1200" dirty="0">
              <a:solidFill>
                <a:schemeClr val="bg1"/>
              </a:solidFill>
            </a:endParaRPr>
          </a:p>
        </p:txBody>
      </p:sp>
      <p:cxnSp>
        <p:nvCxnSpPr>
          <p:cNvPr id="20" name="Gerade Verbindung mit Pfeil 19"/>
          <p:cNvCxnSpPr>
            <a:stCxn id="15" idx="2"/>
            <a:endCxn id="18" idx="0"/>
          </p:cNvCxnSpPr>
          <p:nvPr/>
        </p:nvCxnSpPr>
        <p:spPr>
          <a:xfrm flipH="1">
            <a:off x="4367073" y="1543605"/>
            <a:ext cx="1" cy="157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ntertitel 2"/>
          <p:cNvSpPr txBox="1">
            <a:spLocks/>
          </p:cNvSpPr>
          <p:nvPr/>
        </p:nvSpPr>
        <p:spPr>
          <a:xfrm>
            <a:off x="2512132" y="2420888"/>
            <a:ext cx="475692" cy="351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Dez. W&amp;F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3" name="Untertitel 2"/>
          <p:cNvSpPr txBox="1">
            <a:spLocks/>
          </p:cNvSpPr>
          <p:nvPr/>
        </p:nvSpPr>
        <p:spPr>
          <a:xfrm>
            <a:off x="3160204" y="2420888"/>
            <a:ext cx="475692" cy="351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Dez. GM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4" name="Untertitel 2"/>
          <p:cNvSpPr txBox="1">
            <a:spLocks/>
          </p:cNvSpPr>
          <p:nvPr/>
        </p:nvSpPr>
        <p:spPr>
          <a:xfrm>
            <a:off x="3952292" y="2420888"/>
            <a:ext cx="475692" cy="351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Dez. PE/OE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5" name="Untertitel 2"/>
          <p:cNvSpPr txBox="1">
            <a:spLocks/>
          </p:cNvSpPr>
          <p:nvPr/>
        </p:nvSpPr>
        <p:spPr>
          <a:xfrm>
            <a:off x="4744380" y="2420888"/>
            <a:ext cx="475692" cy="351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Daten-schutz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6" name="Untertitel 2"/>
          <p:cNvSpPr txBox="1">
            <a:spLocks/>
          </p:cNvSpPr>
          <p:nvPr/>
        </p:nvSpPr>
        <p:spPr>
          <a:xfrm>
            <a:off x="5508104" y="2348880"/>
            <a:ext cx="1008112" cy="501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SSC (notwendig bei Forschungs-kooperationen)</a:t>
            </a:r>
          </a:p>
          <a:p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28" name="Gerade Verbindung mit Pfeil 27"/>
          <p:cNvCxnSpPr>
            <a:endCxn id="22" idx="0"/>
          </p:cNvCxnSpPr>
          <p:nvPr/>
        </p:nvCxnSpPr>
        <p:spPr>
          <a:xfrm flipH="1">
            <a:off x="2749978" y="2268488"/>
            <a:ext cx="237846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23" idx="0"/>
          </p:cNvCxnSpPr>
          <p:nvPr/>
        </p:nvCxnSpPr>
        <p:spPr>
          <a:xfrm flipH="1">
            <a:off x="3398050" y="2190071"/>
            <a:ext cx="154927" cy="230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endCxn id="24" idx="0"/>
          </p:cNvCxnSpPr>
          <p:nvPr/>
        </p:nvCxnSpPr>
        <p:spPr>
          <a:xfrm flipH="1">
            <a:off x="4190138" y="2196480"/>
            <a:ext cx="49504" cy="224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endCxn id="25" idx="0"/>
          </p:cNvCxnSpPr>
          <p:nvPr/>
        </p:nvCxnSpPr>
        <p:spPr>
          <a:xfrm>
            <a:off x="4921129" y="2213248"/>
            <a:ext cx="61097" cy="20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5734859" y="2060848"/>
            <a:ext cx="27730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Untertitel 2"/>
          <p:cNvSpPr txBox="1">
            <a:spLocks/>
          </p:cNvSpPr>
          <p:nvPr/>
        </p:nvSpPr>
        <p:spPr>
          <a:xfrm>
            <a:off x="2998921" y="3068960"/>
            <a:ext cx="2714110" cy="4068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Rechtliche Prüfung aller Verträge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 durch das Justitiariat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78" name="Pfeil nach unten 77"/>
          <p:cNvSpPr/>
          <p:nvPr/>
        </p:nvSpPr>
        <p:spPr>
          <a:xfrm>
            <a:off x="3880284" y="2924944"/>
            <a:ext cx="45719" cy="97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Pfeil nach unten 78"/>
          <p:cNvSpPr/>
          <p:nvPr/>
        </p:nvSpPr>
        <p:spPr>
          <a:xfrm>
            <a:off x="3323967" y="2924944"/>
            <a:ext cx="45719" cy="97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Pfeil nach unten 79"/>
          <p:cNvSpPr/>
          <p:nvPr/>
        </p:nvSpPr>
        <p:spPr>
          <a:xfrm>
            <a:off x="4833950" y="2924944"/>
            <a:ext cx="45719" cy="97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Pfeil nach unten 80"/>
          <p:cNvSpPr/>
          <p:nvPr/>
        </p:nvSpPr>
        <p:spPr>
          <a:xfrm>
            <a:off x="5386355" y="2924944"/>
            <a:ext cx="45719" cy="97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Pfeil nach unten 82"/>
          <p:cNvSpPr/>
          <p:nvPr/>
        </p:nvSpPr>
        <p:spPr>
          <a:xfrm>
            <a:off x="4310257" y="2924944"/>
            <a:ext cx="45719" cy="97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Pfeil nach links und oben 83"/>
          <p:cNvSpPr/>
          <p:nvPr/>
        </p:nvSpPr>
        <p:spPr>
          <a:xfrm>
            <a:off x="5904148" y="3068960"/>
            <a:ext cx="324036" cy="33488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Pfeil nach links und oben 85"/>
          <p:cNvSpPr/>
          <p:nvPr/>
        </p:nvSpPr>
        <p:spPr>
          <a:xfrm rot="5400000">
            <a:off x="2489194" y="3063534"/>
            <a:ext cx="324036" cy="33488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Textfeld 86"/>
          <p:cNvSpPr txBox="1"/>
          <p:nvPr/>
        </p:nvSpPr>
        <p:spPr>
          <a:xfrm>
            <a:off x="6156176" y="3167390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Ggf. Nachbesserungen</a:t>
            </a:r>
            <a:endParaRPr lang="de-DE" sz="1100" dirty="0"/>
          </a:p>
        </p:txBody>
      </p:sp>
      <p:sp>
        <p:nvSpPr>
          <p:cNvPr id="88" name="Textfeld 87"/>
          <p:cNvSpPr txBox="1"/>
          <p:nvPr/>
        </p:nvSpPr>
        <p:spPr>
          <a:xfrm>
            <a:off x="1092318" y="3167390"/>
            <a:ext cx="1535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Ggf. Nachbesserungen</a:t>
            </a:r>
            <a:endParaRPr lang="de-DE" sz="1100" dirty="0"/>
          </a:p>
        </p:txBody>
      </p:sp>
      <p:sp>
        <p:nvSpPr>
          <p:cNvPr id="89" name="Untertitel 2"/>
          <p:cNvSpPr txBox="1">
            <a:spLocks/>
          </p:cNvSpPr>
          <p:nvPr/>
        </p:nvSpPr>
        <p:spPr>
          <a:xfrm>
            <a:off x="3010018" y="4365104"/>
            <a:ext cx="2714110" cy="550912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bg1"/>
                </a:solidFill>
              </a:rPr>
              <a:t>Dez. HSPL prüft das übergeordnete Interesse; ggf. Abstimmung mit den zuständigen Prorektorinnen/Prorektoren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0" name="Untertitel 2"/>
          <p:cNvSpPr txBox="1">
            <a:spLocks/>
          </p:cNvSpPr>
          <p:nvPr/>
        </p:nvSpPr>
        <p:spPr>
          <a:xfrm>
            <a:off x="3010018" y="5085184"/>
            <a:ext cx="2714110" cy="550912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bg1"/>
                </a:solidFill>
              </a:rPr>
              <a:t>Sachstandsvermerk erstellen und Rektor*in zur Unterzeichnung vorlegen</a:t>
            </a:r>
            <a:endParaRPr lang="de-DE" sz="1200" dirty="0">
              <a:solidFill>
                <a:schemeClr val="bg1"/>
              </a:solidFill>
            </a:endParaRPr>
          </a:p>
        </p:txBody>
      </p:sp>
      <p:cxnSp>
        <p:nvCxnSpPr>
          <p:cNvPr id="93" name="Gerade Verbindung mit Pfeil 92"/>
          <p:cNvCxnSpPr/>
          <p:nvPr/>
        </p:nvCxnSpPr>
        <p:spPr>
          <a:xfrm flipH="1">
            <a:off x="2483768" y="4640560"/>
            <a:ext cx="50405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mit Pfeil 97"/>
          <p:cNvCxnSpPr/>
          <p:nvPr/>
        </p:nvCxnSpPr>
        <p:spPr>
          <a:xfrm>
            <a:off x="1860051" y="5000600"/>
            <a:ext cx="1127773" cy="36004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>
            <a:stCxn id="89" idx="2"/>
            <a:endCxn id="90" idx="0"/>
          </p:cNvCxnSpPr>
          <p:nvPr/>
        </p:nvCxnSpPr>
        <p:spPr>
          <a:xfrm>
            <a:off x="4367073" y="4916016"/>
            <a:ext cx="0" cy="169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>
            <a:endCxn id="89" idx="0"/>
          </p:cNvCxnSpPr>
          <p:nvPr/>
        </p:nvCxnSpPr>
        <p:spPr>
          <a:xfrm>
            <a:off x="4367073" y="4065971"/>
            <a:ext cx="0" cy="299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Untertitel 2"/>
          <p:cNvSpPr txBox="1">
            <a:spLocks/>
          </p:cNvSpPr>
          <p:nvPr/>
        </p:nvSpPr>
        <p:spPr>
          <a:xfrm>
            <a:off x="3010018" y="5805264"/>
            <a:ext cx="2714110" cy="550912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bg1"/>
                </a:solidFill>
              </a:rPr>
              <a:t>Unterzeichnung durch die Kooperationspartner und </a:t>
            </a:r>
          </a:p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bg1"/>
                </a:solidFill>
              </a:rPr>
              <a:t>Dokumentation im Dez. HSPL</a:t>
            </a:r>
            <a:endParaRPr lang="de-DE" sz="1200" dirty="0">
              <a:solidFill>
                <a:schemeClr val="bg1"/>
              </a:solidFill>
            </a:endParaRPr>
          </a:p>
        </p:txBody>
      </p:sp>
      <p:cxnSp>
        <p:nvCxnSpPr>
          <p:cNvPr id="108" name="Gerade Verbindung mit Pfeil 107"/>
          <p:cNvCxnSpPr>
            <a:stCxn id="90" idx="2"/>
            <a:endCxn id="106" idx="0"/>
          </p:cNvCxnSpPr>
          <p:nvPr/>
        </p:nvCxnSpPr>
        <p:spPr>
          <a:xfrm>
            <a:off x="4367073" y="5636096"/>
            <a:ext cx="0" cy="169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Untertitel 2"/>
          <p:cNvSpPr txBox="1">
            <a:spLocks/>
          </p:cNvSpPr>
          <p:nvPr/>
        </p:nvSpPr>
        <p:spPr>
          <a:xfrm>
            <a:off x="3020749" y="3825293"/>
            <a:ext cx="2714110" cy="395795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bg1"/>
                </a:solidFill>
              </a:rPr>
              <a:t>Verhandlung und Abstimmung mit dem/den Kooperationspartner/n durch das Dez. HSPL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16" name="Pfeil nach oben und unten 115"/>
          <p:cNvSpPr/>
          <p:nvPr/>
        </p:nvSpPr>
        <p:spPr>
          <a:xfrm>
            <a:off x="4262502" y="3501008"/>
            <a:ext cx="165482" cy="3131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Untertitel 2"/>
          <p:cNvSpPr txBox="1">
            <a:spLocks/>
          </p:cNvSpPr>
          <p:nvPr/>
        </p:nvSpPr>
        <p:spPr>
          <a:xfrm>
            <a:off x="1561845" y="2000494"/>
            <a:ext cx="849915" cy="4120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Dez. HSPL / Bereich Studium und Lehre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119" name="Gerade Verbindung mit Pfeil 118"/>
          <p:cNvCxnSpPr>
            <a:stCxn id="18" idx="1"/>
          </p:cNvCxnSpPr>
          <p:nvPr/>
        </p:nvCxnSpPr>
        <p:spPr>
          <a:xfrm flipH="1">
            <a:off x="2411760" y="1976264"/>
            <a:ext cx="598258" cy="71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lipse 123"/>
          <p:cNvSpPr/>
          <p:nvPr/>
        </p:nvSpPr>
        <p:spPr>
          <a:xfrm>
            <a:off x="611560" y="4437112"/>
            <a:ext cx="1900571" cy="57606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 smtClean="0">
                <a:solidFill>
                  <a:schemeClr val="tx1"/>
                </a:solidFill>
              </a:rPr>
              <a:t>Ggf. Rektoratsbeschluss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611560" y="1561760"/>
            <a:ext cx="7776864" cy="22524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7164288" y="1700808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Koordination und Abstimmung durch das  Dez. HSPL (s. blaue Pfeile)</a:t>
            </a:r>
            <a:endParaRPr lang="de-DE" sz="1000" dirty="0"/>
          </a:p>
        </p:txBody>
      </p:sp>
      <p:sp>
        <p:nvSpPr>
          <p:cNvPr id="46" name="Ellipse 45"/>
          <p:cNvSpPr/>
          <p:nvPr/>
        </p:nvSpPr>
        <p:spPr>
          <a:xfrm>
            <a:off x="6487853" y="5485920"/>
            <a:ext cx="1900571" cy="79208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tx1"/>
                </a:solidFill>
              </a:rPr>
              <a:t>Kontinuierliche Überprüfung der im Dez. HSPL verwalteten Verträge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47" name="Gerade Verbindung mit Pfeil 46"/>
          <p:cNvCxnSpPr>
            <a:endCxn id="46" idx="2"/>
          </p:cNvCxnSpPr>
          <p:nvPr/>
        </p:nvCxnSpPr>
        <p:spPr>
          <a:xfrm flipV="1">
            <a:off x="5732999" y="5881964"/>
            <a:ext cx="754854" cy="11417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683568" y="620688"/>
            <a:ext cx="1980963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00" dirty="0" smtClean="0">
                <a:solidFill>
                  <a:schemeClr val="tx1"/>
                </a:solidFill>
              </a:rPr>
              <a:t>Anfrage zum Abschluss eines </a:t>
            </a:r>
            <a:r>
              <a:rPr lang="de-DE" sz="900" dirty="0" smtClean="0">
                <a:solidFill>
                  <a:schemeClr val="tx1"/>
                </a:solidFill>
              </a:rPr>
              <a:t>Kooperations-vertrages: Beratung und Information bei Kooperationsanbahnung</a:t>
            </a:r>
            <a:endParaRPr lang="de-DE" sz="900" dirty="0">
              <a:solidFill>
                <a:schemeClr val="tx1"/>
              </a:solidFill>
            </a:endParaRPr>
          </a:p>
        </p:txBody>
      </p:sp>
      <p:cxnSp>
        <p:nvCxnSpPr>
          <p:cNvPr id="51" name="Gerade Verbindung mit Pfeil 50"/>
          <p:cNvCxnSpPr>
            <a:stCxn id="50" idx="7"/>
          </p:cNvCxnSpPr>
          <p:nvPr/>
        </p:nvCxnSpPr>
        <p:spPr>
          <a:xfrm>
            <a:off x="2374426" y="747232"/>
            <a:ext cx="613398" cy="911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Untertitel 2"/>
          <p:cNvSpPr txBox="1">
            <a:spLocks/>
          </p:cNvSpPr>
          <p:nvPr/>
        </p:nvSpPr>
        <p:spPr>
          <a:xfrm>
            <a:off x="6228184" y="1838415"/>
            <a:ext cx="648072" cy="3241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Stabsstelle Arbeits-sicherheit</a:t>
            </a:r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49" name="Gerade Verbindung mit Pfeil 48"/>
          <p:cNvCxnSpPr>
            <a:endCxn id="48" idx="1"/>
          </p:cNvCxnSpPr>
          <p:nvPr/>
        </p:nvCxnSpPr>
        <p:spPr>
          <a:xfrm>
            <a:off x="5734859" y="1887116"/>
            <a:ext cx="493325" cy="113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3387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Bildschirmpräsentation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Prozess „Prüfverfahren von Kooperationsverträgen“ im Dezernat HSPL</vt:lpstr>
    </vt:vector>
  </TitlesOfParts>
  <Company>Universität Duisburg-Essen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Prozess Koordination der Prüfungsverfahren von Kooperationen im Dezernat HSPL</dc:title>
  <dc:creator>Blankenstein, Karina</dc:creator>
  <cp:lastModifiedBy>Blankenstein, Karina</cp:lastModifiedBy>
  <cp:revision>24</cp:revision>
  <cp:lastPrinted>2019-03-25T08:55:51Z</cp:lastPrinted>
  <dcterms:created xsi:type="dcterms:W3CDTF">2018-07-12T07:56:16Z</dcterms:created>
  <dcterms:modified xsi:type="dcterms:W3CDTF">2019-04-08T11:25:21Z</dcterms:modified>
</cp:coreProperties>
</file>